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63" r:id="rId1"/>
  </p:sldMasterIdLst>
  <p:sldIdLst>
    <p:sldId id="256" r:id="rId2"/>
    <p:sldId id="257" r:id="rId3"/>
    <p:sldId id="267" r:id="rId4"/>
    <p:sldId id="268" r:id="rId5"/>
    <p:sldId id="269" r:id="rId6"/>
    <p:sldId id="270" r:id="rId7"/>
    <p:sldId id="271" r:id="rId8"/>
    <p:sldId id="266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FF"/>
    <a:srgbClr val="FF0000"/>
    <a:srgbClr val="FFFFFF"/>
    <a:srgbClr val="00408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40" autoAdjust="0"/>
    <p:restoredTop sz="94632" autoAdjust="0"/>
  </p:normalViewPr>
  <p:slideViewPr>
    <p:cSldViewPr snapToGrid="0" snapToObjects="1">
      <p:cViewPr>
        <p:scale>
          <a:sx n="150" d="100"/>
          <a:sy n="150" d="100"/>
        </p:scale>
        <p:origin x="-496" y="3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7094"/>
            <a:ext cx="7772400" cy="1470025"/>
          </a:xfrm>
        </p:spPr>
        <p:txBody>
          <a:bodyPr anchor="b" anchorCtr="0"/>
          <a:lstStyle>
            <a:lvl1pPr>
              <a:defRPr sz="54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3810000"/>
            <a:ext cx="7770812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7DDD-A8F5-564F-A0F7-0BA24E28C9D0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Cover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025" y="3048000"/>
            <a:ext cx="1123950" cy="77152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38282"/>
            <a:ext cx="7770813" cy="1048870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457200"/>
            <a:ext cx="4572000" cy="3173506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181600"/>
            <a:ext cx="7770813" cy="6858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7DDD-A8F5-564F-A0F7-0BA24E28C9D0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9A74-1081-9A47-AE3A-49BD97565F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4890247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7DDD-A8F5-564F-A0F7-0BA24E28C9D0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9A74-1081-9A47-AE3A-49BD97565F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7882"/>
            <a:ext cx="1524000" cy="53250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7882"/>
            <a:ext cx="5889812" cy="53250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7DDD-A8F5-564F-A0F7-0BA24E28C9D0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9A74-1081-9A47-AE3A-49BD97565F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052928" y="3115195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7DDD-A8F5-564F-A0F7-0BA24E28C9D0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9A74-1081-9A47-AE3A-49BD97565F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26440"/>
            <a:ext cx="7770813" cy="1472184"/>
          </a:xfrm>
        </p:spPr>
        <p:txBody>
          <a:bodyPr anchor="b" anchorCtr="0"/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13048"/>
            <a:ext cx="7770813" cy="1755648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7DDD-A8F5-564F-A0F7-0BA24E28C9D0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9A74-1081-9A47-AE3A-49BD97565F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Glyph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3174066"/>
            <a:ext cx="1066800" cy="590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7DDD-A8F5-564F-A0F7-0BA24E28C9D0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9A74-1081-9A47-AE3A-49BD97565F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7DDD-A8F5-564F-A0F7-0BA24E28C9D0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9A74-1081-9A47-AE3A-49BD97565F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7DDD-A8F5-564F-A0F7-0BA24E28C9D0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9A74-1081-9A47-AE3A-49BD97565F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7DDD-A8F5-564F-A0F7-0BA24E28C9D0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9A74-1081-9A47-AE3A-49BD97565F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6" y="914400"/>
            <a:ext cx="3657600" cy="1162050"/>
          </a:xfrm>
        </p:spPr>
        <p:txBody>
          <a:bodyPr anchor="b"/>
          <a:lstStyle>
            <a:lvl1pPr algn="ctr">
              <a:defRPr sz="3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6118" y="457199"/>
            <a:ext cx="3657600" cy="54102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6" y="2590799"/>
            <a:ext cx="3657600" cy="28956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7DDD-A8F5-564F-A0F7-0BA24E28C9D0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9A74-1081-9A47-AE3A-49BD97565F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746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013" y="914400"/>
            <a:ext cx="3657600" cy="1161288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8906" y="457200"/>
            <a:ext cx="3657600" cy="5413248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013" y="2587752"/>
            <a:ext cx="3657600" cy="2898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7DDD-A8F5-564F-A0F7-0BA24E28C9D0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9A74-1081-9A47-AE3A-49BD97565F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4853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8911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F89A74-1081-9A47-AE3A-49BD97565F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7236"/>
            <a:ext cx="7770813" cy="1371600"/>
          </a:xfrm>
          <a:prstGeom prst="rect">
            <a:avLst/>
          </a:prstGeom>
          <a:effectLst/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9800"/>
            <a:ext cx="7770813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289115"/>
            <a:ext cx="2375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D7DDD-A8F5-564F-A0F7-0BA24E28C9D0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9624" y="6289115"/>
            <a:ext cx="3155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2"/>
          </a:solidFill>
          <a:effectLst>
            <a:outerShdw blurRad="38100" dist="12700" algn="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accent3"/>
        </a:buClr>
        <a:buFont typeface="Wingdings" pitchFamily="2" charset="2"/>
        <a:buChar char="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" Target="slide9.xml"/><Relationship Id="rId20" Type="http://schemas.openxmlformats.org/officeDocument/2006/relationships/slide" Target="slide3.xml"/><Relationship Id="rId10" Type="http://schemas.openxmlformats.org/officeDocument/2006/relationships/slide" Target="slide11.xml"/><Relationship Id="rId11" Type="http://schemas.openxmlformats.org/officeDocument/2006/relationships/image" Target="../media/image15.png"/><Relationship Id="rId12" Type="http://schemas.openxmlformats.org/officeDocument/2006/relationships/slide" Target="slide12.xml"/><Relationship Id="rId13" Type="http://schemas.openxmlformats.org/officeDocument/2006/relationships/slide" Target="slide14.xml"/><Relationship Id="rId14" Type="http://schemas.openxmlformats.org/officeDocument/2006/relationships/image" Target="../media/image16.png"/><Relationship Id="rId15" Type="http://schemas.openxmlformats.org/officeDocument/2006/relationships/slide" Target="slide15.xml"/><Relationship Id="rId16" Type="http://schemas.openxmlformats.org/officeDocument/2006/relationships/slide" Target="slide16.xml"/><Relationship Id="rId17" Type="http://schemas.openxmlformats.org/officeDocument/2006/relationships/image" Target="../media/image17.png"/><Relationship Id="rId18" Type="http://schemas.openxmlformats.org/officeDocument/2006/relationships/slide" Target="slide13.xml"/><Relationship Id="rId19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slide" Target="slide10.xml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3" y="1627094"/>
            <a:ext cx="7772400" cy="1470025"/>
          </a:xfrm>
          <a:ln>
            <a:solidFill>
              <a:srgbClr val="660066"/>
            </a:solidFill>
          </a:ln>
        </p:spPr>
        <p:txBody>
          <a:bodyPr/>
          <a:lstStyle/>
          <a:p>
            <a:r>
              <a:rPr lang="en-US" dirty="0" smtClean="0"/>
              <a:t>Buddhism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ln>
            <a:solidFill>
              <a:srgbClr val="FFFF00"/>
            </a:solidFill>
          </a:ln>
        </p:spPr>
        <p:txBody>
          <a:bodyPr/>
          <a:lstStyle/>
          <a:p>
            <a:r>
              <a:rPr lang="en-US" dirty="0" smtClean="0"/>
              <a:t>By </a:t>
            </a:r>
            <a:r>
              <a:rPr lang="en-US" smtClean="0"/>
              <a:t>DaJuan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Buddhist nuns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Buddhists and nuns meditate</a:t>
            </a:r>
          </a:p>
          <a:p>
            <a:r>
              <a:rPr lang="en-US" dirty="0" smtClean="0">
                <a:latin typeface="Handwriting - Dakota"/>
                <a:cs typeface="Handwriting - Dakota"/>
              </a:rPr>
              <a:t>The longest a Buddhist would meditate is 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7394222" y="536222"/>
            <a:ext cx="1439333" cy="1232371"/>
          </a:xfrm>
          <a:prstGeom prst="actionButtonHome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Buddha decorations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Buddhists keep tiny carvings of Buddha in their    houses </a:t>
            </a:r>
          </a:p>
          <a:p>
            <a:r>
              <a:rPr lang="en-US" dirty="0" smtClean="0"/>
              <a:t>These statues are made out of stone and wood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136761" y="667429"/>
            <a:ext cx="639704" cy="771407"/>
          </a:xfrm>
          <a:prstGeom prst="actionButtonHom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Buddha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Buddha invented Buddhism </a:t>
            </a:r>
          </a:p>
          <a:p>
            <a:r>
              <a:rPr lang="en-US" dirty="0" smtClean="0"/>
              <a:t>When Buddha died people would meditate in front of his statue     </a:t>
            </a:r>
            <a:endParaRPr lang="en-US" dirty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6867407" y="921926"/>
            <a:ext cx="592667" cy="686741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Buddhists would meditate for a long period of time </a:t>
            </a:r>
          </a:p>
          <a:p>
            <a:r>
              <a:rPr lang="en-US" dirty="0" smtClean="0"/>
              <a:t>Buddhist would focus on one thing </a:t>
            </a:r>
          </a:p>
          <a:p>
            <a:r>
              <a:rPr lang="en-US" dirty="0" smtClean="0"/>
              <a:t>Buddhists would concentrate while meditation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Buddhist buildings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</a:t>
            </a:r>
            <a:r>
              <a:rPr lang="en-US" dirty="0" smtClean="0"/>
              <a:t>uddhists would </a:t>
            </a:r>
            <a:r>
              <a:rPr lang="en-US" dirty="0" smtClean="0"/>
              <a:t>meditate in these buildings </a:t>
            </a:r>
          </a:p>
          <a:p>
            <a:r>
              <a:rPr lang="en-US" dirty="0" smtClean="0"/>
              <a:t>B</a:t>
            </a:r>
            <a:r>
              <a:rPr lang="en-US" dirty="0" smtClean="0"/>
              <a:t>uddhists would learn </a:t>
            </a:r>
            <a:r>
              <a:rPr lang="en-US" dirty="0" smtClean="0"/>
              <a:t>how to meditate and learn who </a:t>
            </a:r>
            <a:r>
              <a:rPr lang="en-US" dirty="0" smtClean="0"/>
              <a:t>B</a:t>
            </a:r>
            <a:r>
              <a:rPr lang="en-US" dirty="0" smtClean="0"/>
              <a:t>uddha is 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747000" y="5071533"/>
            <a:ext cx="1041400" cy="795867"/>
          </a:xfrm>
          <a:prstGeom prst="actionButtonHom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Jewelry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Buddhists wear different kinds of jewelry </a:t>
            </a:r>
          </a:p>
          <a:p>
            <a:r>
              <a:rPr lang="en-US" dirty="0" smtClean="0"/>
              <a:t>They wear pearl necklaces 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806267" y="1438836"/>
            <a:ext cx="650346" cy="770964"/>
          </a:xfrm>
          <a:prstGeom prst="actionButtonHom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083" y="316971"/>
            <a:ext cx="990600" cy="1625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7682" y="1397000"/>
            <a:ext cx="990600" cy="1625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6700" y="4037896"/>
            <a:ext cx="1625600" cy="1371600"/>
          </a:xfrm>
          <a:prstGeom prst="rect">
            <a:avLst/>
          </a:prstGeom>
        </p:spPr>
      </p:pic>
      <p:sp>
        <p:nvSpPr>
          <p:cNvPr id="10" name="Action Button: Custom 9">
            <a:hlinkClick r:id="rId5" action="ppaction://hlinksldjump" highlightClick="1"/>
          </p:cNvPr>
          <p:cNvSpPr/>
          <p:nvPr/>
        </p:nvSpPr>
        <p:spPr>
          <a:xfrm>
            <a:off x="328083" y="316971"/>
            <a:ext cx="990600" cy="16256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6633" y="2094089"/>
            <a:ext cx="1333500" cy="1625600"/>
          </a:xfrm>
          <a:prstGeom prst="rect">
            <a:avLst/>
          </a:prstGeom>
          <a:solidFill>
            <a:schemeClr val="accent5">
              <a:lumMod val="50000"/>
              <a:alpha val="0"/>
            </a:schemeClr>
          </a:solidFill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4037896"/>
            <a:ext cx="1536700" cy="16256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42082" y="4787900"/>
            <a:ext cx="1625600" cy="1079500"/>
          </a:xfrm>
          <a:prstGeom prst="rect">
            <a:avLst/>
          </a:prstGeom>
        </p:spPr>
      </p:pic>
      <p:sp>
        <p:nvSpPr>
          <p:cNvPr id="15" name="Action Button: Custom 14">
            <a:hlinkClick r:id="rId9" action="ppaction://hlinksldjump" highlightClick="1"/>
          </p:cNvPr>
          <p:cNvSpPr/>
          <p:nvPr/>
        </p:nvSpPr>
        <p:spPr>
          <a:xfrm>
            <a:off x="156633" y="2094089"/>
            <a:ext cx="1333500" cy="16256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ction Button: Custom 13">
            <a:hlinkClick r:id="rId10" action="ppaction://hlinksldjump" highlightClick="1"/>
          </p:cNvPr>
          <p:cNvSpPr/>
          <p:nvPr/>
        </p:nvSpPr>
        <p:spPr>
          <a:xfrm>
            <a:off x="2051747" y="1291888"/>
            <a:ext cx="990600" cy="1604402"/>
          </a:xfrm>
          <a:prstGeom prst="actionButtonBlank">
            <a:avLst/>
          </a:prstGeom>
          <a:solidFill>
            <a:schemeClr val="bg1">
              <a:alpha val="0"/>
            </a:schemeClr>
          </a:solidFill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51747" y="2269067"/>
            <a:ext cx="1397000" cy="1625600"/>
          </a:xfrm>
          <a:prstGeom prst="rect">
            <a:avLst/>
          </a:prstGeom>
        </p:spPr>
      </p:pic>
      <p:sp>
        <p:nvSpPr>
          <p:cNvPr id="19" name="Action Button: Custom 18">
            <a:hlinkClick r:id="rId12" action="ppaction://hlinksldjump" highlightClick="1"/>
          </p:cNvPr>
          <p:cNvSpPr/>
          <p:nvPr/>
        </p:nvSpPr>
        <p:spPr>
          <a:xfrm>
            <a:off x="1837267" y="2209800"/>
            <a:ext cx="1397000" cy="1625600"/>
          </a:xfrm>
          <a:prstGeom prst="actionButtonBlank">
            <a:avLst/>
          </a:prstGeom>
          <a:solidFill>
            <a:schemeClr val="accent5">
              <a:lumMod val="75000"/>
              <a:lumOff val="25000"/>
              <a:alpha val="0"/>
            </a:schemeClr>
          </a:solidFill>
          <a:ln>
            <a:solidFill>
              <a:schemeClr val="accent1">
                <a:shade val="95000"/>
                <a:satMod val="105000"/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ction Button: Custom 21">
            <a:hlinkClick r:id="" action="ppaction://hlinkshowjump?jump=nextslide" highlightClick="1"/>
          </p:cNvPr>
          <p:cNvSpPr/>
          <p:nvPr/>
        </p:nvSpPr>
        <p:spPr>
          <a:xfrm>
            <a:off x="0" y="4037896"/>
            <a:ext cx="1536700" cy="1625600"/>
          </a:xfrm>
          <a:prstGeom prst="actionButtonBlank">
            <a:avLst/>
          </a:prstGeom>
          <a:solidFill>
            <a:schemeClr val="accent1">
              <a:lumMod val="75000"/>
              <a:alpha val="0"/>
            </a:schemeClr>
          </a:solidFill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ction Button: Custom 22">
            <a:hlinkClick r:id="rId10" action="ppaction://hlinksldjump" highlightClick="1"/>
          </p:cNvPr>
          <p:cNvSpPr/>
          <p:nvPr/>
        </p:nvSpPr>
        <p:spPr>
          <a:xfrm>
            <a:off x="0" y="4037896"/>
            <a:ext cx="1536700" cy="1625600"/>
          </a:xfrm>
          <a:prstGeom prst="actionButtonBlank">
            <a:avLst/>
          </a:prstGeom>
          <a:solidFill>
            <a:schemeClr val="accent1">
              <a:lumMod val="7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ction Button: Custom 24">
            <a:hlinkClick r:id="rId5" action="ppaction://hlinksldjump" highlightClick="1"/>
          </p:cNvPr>
          <p:cNvSpPr/>
          <p:nvPr/>
        </p:nvSpPr>
        <p:spPr>
          <a:xfrm>
            <a:off x="4967682" y="1397000"/>
            <a:ext cx="990600" cy="1625600"/>
          </a:xfrm>
          <a:prstGeom prst="actionButtonBlank">
            <a:avLst/>
          </a:prstGeom>
          <a:solidFill>
            <a:schemeClr val="accent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ction Button: Custom 23">
            <a:hlinkClick r:id="rId13" action="ppaction://hlinksldjump" highlightClick="1"/>
          </p:cNvPr>
          <p:cNvSpPr/>
          <p:nvPr/>
        </p:nvSpPr>
        <p:spPr>
          <a:xfrm>
            <a:off x="3342082" y="4787900"/>
            <a:ext cx="1625600" cy="1079500"/>
          </a:xfrm>
          <a:prstGeom prst="actionButtonBlank">
            <a:avLst/>
          </a:prstGeom>
          <a:solidFill>
            <a:srgbClr val="0000FF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837382" y="2083490"/>
            <a:ext cx="1130300" cy="1625600"/>
          </a:xfrm>
          <a:prstGeom prst="rect">
            <a:avLst/>
          </a:prstGeom>
        </p:spPr>
      </p:pic>
      <p:sp>
        <p:nvSpPr>
          <p:cNvPr id="30" name="Action Button: Custom 29">
            <a:hlinkClick r:id="rId15" action="ppaction://hlinksldjump" highlightClick="1"/>
          </p:cNvPr>
          <p:cNvSpPr/>
          <p:nvPr/>
        </p:nvSpPr>
        <p:spPr>
          <a:xfrm>
            <a:off x="3837382" y="2083490"/>
            <a:ext cx="1130300" cy="1625600"/>
          </a:xfrm>
          <a:prstGeom prst="actionButtonBlank">
            <a:avLst/>
          </a:prstGeom>
          <a:solidFill>
            <a:srgbClr val="004080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ction Button: Custom 30">
            <a:hlinkClick r:id="rId16" action="ppaction://hlinksldjump" highlightClick="1"/>
          </p:cNvPr>
          <p:cNvSpPr/>
          <p:nvPr/>
        </p:nvSpPr>
        <p:spPr>
          <a:xfrm>
            <a:off x="1608667" y="4037896"/>
            <a:ext cx="1625600" cy="1371600"/>
          </a:xfrm>
          <a:prstGeom prst="actionButtonBlank">
            <a:avLst/>
          </a:prstGeom>
          <a:solidFill>
            <a:srgbClr val="004080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837267" y="874889"/>
            <a:ext cx="1625600" cy="1219200"/>
          </a:xfrm>
          <a:prstGeom prst="rect">
            <a:avLst/>
          </a:prstGeom>
        </p:spPr>
      </p:pic>
      <p:sp>
        <p:nvSpPr>
          <p:cNvPr id="33" name="Action Button: Custom 32">
            <a:hlinkClick r:id="rId18" action="ppaction://hlinksldjump" highlightClick="1"/>
          </p:cNvPr>
          <p:cNvSpPr/>
          <p:nvPr/>
        </p:nvSpPr>
        <p:spPr>
          <a:xfrm>
            <a:off x="1837267" y="874889"/>
            <a:ext cx="1625600" cy="1219200"/>
          </a:xfrm>
          <a:prstGeom prst="actionButtonBlank">
            <a:avLst/>
          </a:prstGeom>
          <a:solidFill>
            <a:srgbClr val="000090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391150" y="3124200"/>
            <a:ext cx="1104900" cy="1625600"/>
          </a:xfrm>
          <a:prstGeom prst="rect">
            <a:avLst/>
          </a:prstGeom>
        </p:spPr>
      </p:pic>
      <p:sp>
        <p:nvSpPr>
          <p:cNvPr id="35" name="Action Button: Custom 34">
            <a:hlinkClick r:id="rId20" action="ppaction://hlinksldjump" highlightClick="1"/>
          </p:cNvPr>
          <p:cNvSpPr/>
          <p:nvPr/>
        </p:nvSpPr>
        <p:spPr>
          <a:xfrm>
            <a:off x="5391150" y="3124200"/>
            <a:ext cx="1104900" cy="1625600"/>
          </a:xfrm>
          <a:prstGeom prst="actionButtonBlank">
            <a:avLst/>
          </a:prstGeom>
          <a:solidFill>
            <a:schemeClr val="accent6">
              <a:lumMod val="5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Caste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Divided the rich from the poor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Buddha statue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Nuns and Buddhists would meditate in front of Buddha statues</a:t>
            </a:r>
          </a:p>
          <a:p>
            <a:r>
              <a:rPr lang="en-US" dirty="0" smtClean="0"/>
              <a:t>Buddha statues help nuns and Buddhists to concentrate on meditating </a:t>
            </a:r>
            <a:endParaRPr lang="en-US" dirty="0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7601185" y="451556"/>
            <a:ext cx="865482" cy="790222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Folio">
  <a:themeElements>
    <a:clrScheme name="Folio">
      <a:dk1>
        <a:sysClr val="windowText" lastClr="000000"/>
      </a:dk1>
      <a:lt1>
        <a:sysClr val="window" lastClr="FFFFFF"/>
      </a:lt1>
      <a:dk2>
        <a:srgbClr val="2D2F2B"/>
      </a:dk2>
      <a:lt2>
        <a:srgbClr val="DEDED7"/>
      </a:lt2>
      <a:accent1>
        <a:srgbClr val="294171"/>
      </a:accent1>
      <a:accent2>
        <a:srgbClr val="748CBC"/>
      </a:accent2>
      <a:accent3>
        <a:srgbClr val="8E887C"/>
      </a:accent3>
      <a:accent4>
        <a:srgbClr val="834736"/>
      </a:accent4>
      <a:accent5>
        <a:srgbClr val="5A1705"/>
      </a:accent5>
      <a:accent6>
        <a:srgbClr val="A0A16A"/>
      </a:accent6>
      <a:hlink>
        <a:srgbClr val="74B6BC"/>
      </a:hlink>
      <a:folHlink>
        <a:srgbClr val="7F95A4"/>
      </a:folHlink>
    </a:clrScheme>
    <a:fontScheme name="Folio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Foli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20000"/>
              </a:schemeClr>
              <a:schemeClr val="phClr"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8100" dist="25400" dir="54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st="25400">
              <a:srgbClr val="000000">
                <a:alpha val="50000"/>
              </a:srgbClr>
            </a:inn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3000"/>
                <a:lumMod val="10000"/>
              </a:schemeClr>
              <a:schemeClr val="phClr">
                <a:tint val="91000"/>
                <a:satMod val="500000"/>
                <a:lumMod val="125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Folio.thmx</Template>
  <TotalTime>178</TotalTime>
  <Words>133</Words>
  <Application>Microsoft Macintosh PowerPoint</Application>
  <PresentationFormat>On-screen Show (4:3)</PresentationFormat>
  <Paragraphs>27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Folio</vt:lpstr>
      <vt:lpstr>Buddhism</vt:lpstr>
      <vt:lpstr>Pictures </vt:lpstr>
      <vt:lpstr>Caste system</vt:lpstr>
      <vt:lpstr>Slide 4</vt:lpstr>
      <vt:lpstr>Slide 5</vt:lpstr>
      <vt:lpstr>Slide 6</vt:lpstr>
      <vt:lpstr>Slide 7</vt:lpstr>
      <vt:lpstr>Slide 8</vt:lpstr>
      <vt:lpstr>Buddha statue</vt:lpstr>
      <vt:lpstr>Buddhist nuns</vt:lpstr>
      <vt:lpstr>Buddha decorations</vt:lpstr>
      <vt:lpstr>Buddha</vt:lpstr>
      <vt:lpstr>Meditate</vt:lpstr>
      <vt:lpstr>Buddhist buildings </vt:lpstr>
      <vt:lpstr>Jewelry </vt:lpstr>
      <vt:lpstr>Slide 16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Buddhism</dc:title>
  <dc:creator>Ellerbe, Dajuan L</dc:creator>
  <cp:lastModifiedBy>Ellerbe, Dajuan L</cp:lastModifiedBy>
  <cp:revision>5</cp:revision>
  <dcterms:created xsi:type="dcterms:W3CDTF">2010-12-21T16:14:06Z</dcterms:created>
  <dcterms:modified xsi:type="dcterms:W3CDTF">2010-12-21T17:06:31Z</dcterms:modified>
</cp:coreProperties>
</file>